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469" r:id="rId4"/>
    <p:sldId id="462" r:id="rId5"/>
    <p:sldId id="260" r:id="rId6"/>
    <p:sldId id="463" r:id="rId7"/>
    <p:sldId id="278" r:id="rId8"/>
    <p:sldId id="465" r:id="rId9"/>
    <p:sldId id="467" r:id="rId10"/>
    <p:sldId id="470" r:id="rId11"/>
    <p:sldId id="466" r:id="rId12"/>
    <p:sldId id="471" r:id="rId13"/>
    <p:sldId id="472" r:id="rId14"/>
    <p:sldId id="473" r:id="rId15"/>
    <p:sldId id="475" r:id="rId16"/>
    <p:sldId id="474" r:id="rId17"/>
    <p:sldId id="476" r:id="rId18"/>
    <p:sldId id="477" r:id="rId19"/>
    <p:sldId id="480" r:id="rId20"/>
    <p:sldId id="481" r:id="rId21"/>
    <p:sldId id="482" r:id="rId22"/>
    <p:sldId id="483" r:id="rId23"/>
    <p:sldId id="262" r:id="rId24"/>
    <p:sldId id="478" r:id="rId25"/>
    <p:sldId id="258" r:id="rId26"/>
    <p:sldId id="484" r:id="rId27"/>
    <p:sldId id="485" r:id="rId28"/>
    <p:sldId id="259" r:id="rId29"/>
    <p:sldId id="479" r:id="rId30"/>
    <p:sldId id="261" r:id="rId31"/>
    <p:sldId id="263" r:id="rId32"/>
    <p:sldId id="264" r:id="rId33"/>
    <p:sldId id="265" r:id="rId34"/>
  </p:sldIdLst>
  <p:sldSz cx="9144000" cy="5143500" type="screen16x9"/>
  <p:notesSz cx="6858000" cy="9144000"/>
  <p:embeddedFontLst>
    <p:embeddedFont>
      <p:font typeface="Consolas" panose="020B0609020204030204" pitchFamily="49" charset="0"/>
      <p:regular r:id="rId36"/>
      <p:bold r:id="rId37"/>
      <p:italic r:id="rId38"/>
      <p:boldItalic r:id="rId39"/>
    </p:embeddedFont>
    <p:embeddedFont>
      <p:font typeface="Lato" panose="020B0604020202020204" charset="0"/>
      <p:regular r:id="rId40"/>
      <p:bold r:id="rId41"/>
      <p:italic r:id="rId42"/>
      <p:boldItalic r:id="rId43"/>
    </p:embeddedFont>
    <p:embeddedFont>
      <p:font typeface="Raleway" panose="020B0604020202020204" charset="0"/>
      <p:regular r:id="rId44"/>
      <p:bold r:id="rId45"/>
      <p:italic r:id="rId46"/>
      <p:boldItalic r:id="rId47"/>
    </p:embeddedFont>
    <p:embeddedFont>
      <p:font typeface="Segoe UI" panose="020B050204020402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8014" autoAdjust="0"/>
  </p:normalViewPr>
  <p:slideViewPr>
    <p:cSldViewPr snapToGrid="0" snapToObjects="1">
      <p:cViewPr varScale="1">
        <p:scale>
          <a:sx n="132" d="100"/>
          <a:sy n="132" d="100"/>
        </p:scale>
        <p:origin x="1014" y="120"/>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4/17/2019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385813979"/>
              </p:ext>
            </p:extLst>
          </p:nvPr>
        </p:nvGraphicFramePr>
        <p:xfrm>
          <a:off x="416207" y="1067795"/>
          <a:ext cx="8311588" cy="375229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endParaRPr kumimoji="0" lang="en-US" sz="1400" b="0" i="0" u="none" strike="noStrike" kern="1200" cap="none" spc="0" normalizeH="0" baseline="0" noProof="0" dirty="0">
                        <a:ln>
                          <a:noFill/>
                        </a:ln>
                        <a:solidFill>
                          <a:srgbClr val="57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1258</TotalTime>
  <Words>1596</Words>
  <Application>Microsoft Office PowerPoint</Application>
  <PresentationFormat>On-screen Show (16:9)</PresentationFormat>
  <Paragraphs>265</Paragraphs>
  <Slides>33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Wingdings</vt:lpstr>
      <vt:lpstr>Consolas</vt:lpstr>
      <vt:lpstr>Lato</vt:lpstr>
      <vt:lpstr>Arial</vt:lpstr>
      <vt:lpstr>Raleway</vt:lpstr>
      <vt:lpstr>Segoe UI</vt:lpstr>
      <vt:lpstr>Swiss</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Deployment on Azure Machine Learning Service</vt:lpstr>
      <vt:lpstr>Where Can We Deploy This Stuff (in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152</cp:revision>
  <dcterms:created xsi:type="dcterms:W3CDTF">2019-01-02T02:35:54Z</dcterms:created>
  <dcterms:modified xsi:type="dcterms:W3CDTF">2019-04-17T17:25:20Z</dcterms:modified>
</cp:coreProperties>
</file>